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afbeeldingen boven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dia met waterme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e met waterme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houdselementen, boven en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03-12-2013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10698" y="2814177"/>
            <a:ext cx="5178903" cy="2224167"/>
          </a:xfrm>
        </p:spPr>
        <p:txBody>
          <a:bodyPr/>
          <a:lstStyle/>
          <a:p>
            <a:r>
              <a:rPr lang="nl-NL" sz="7200" dirty="0" err="1" smtClean="0"/>
              <a:t>Boxplot</a:t>
            </a:r>
            <a:r>
              <a:rPr lang="nl-NL" sz="7200" dirty="0" smtClean="0"/>
              <a:t> …</a:t>
            </a:r>
            <a:br>
              <a:rPr lang="nl-NL" sz="7200" dirty="0" smtClean="0"/>
            </a:br>
            <a:r>
              <a:rPr lang="nl-NL" sz="7200" dirty="0"/>
              <a:t/>
            </a:r>
            <a:br>
              <a:rPr lang="nl-NL" sz="7200" dirty="0"/>
            </a:br>
            <a:r>
              <a:rPr lang="nl-NL" sz="7200" dirty="0" smtClean="0"/>
              <a:t>en andere diagrammen</a:t>
            </a:r>
            <a:endParaRPr lang="nl-NL" sz="7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10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7217"/>
            <a:ext cx="9144000" cy="615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3704"/>
            <a:ext cx="9144000" cy="345057"/>
          </a:xfrm>
          <a:prstGeom prst="rect">
            <a:avLst/>
          </a:prstGeom>
          <a:ln w="57150" cmpd="sng">
            <a:noFill/>
          </a:ln>
        </p:spPr>
      </p:pic>
      <p:sp>
        <p:nvSpPr>
          <p:cNvPr id="9" name="Rechthoek 8"/>
          <p:cNvSpPr/>
          <p:nvPr/>
        </p:nvSpPr>
        <p:spPr>
          <a:xfrm>
            <a:off x="6350244" y="3658520"/>
            <a:ext cx="524585" cy="345144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met pijl 10"/>
          <p:cNvCxnSpPr>
            <a:stCxn id="9" idx="2"/>
          </p:cNvCxnSpPr>
          <p:nvPr/>
        </p:nvCxnSpPr>
        <p:spPr>
          <a:xfrm flipH="1">
            <a:off x="5825661" y="4003664"/>
            <a:ext cx="786876" cy="1905097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908761"/>
            <a:ext cx="9144000" cy="324639"/>
          </a:xfrm>
          <a:prstGeom prst="rect">
            <a:avLst/>
          </a:prstGeom>
          <a:ln w="57150" cmpd="sng"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4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7217"/>
            <a:ext cx="9144000" cy="615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3704"/>
            <a:ext cx="9144000" cy="345057"/>
          </a:xfrm>
          <a:prstGeom prst="rect">
            <a:avLst/>
          </a:prstGeom>
          <a:ln w="57150" cmpd="sng">
            <a:noFill/>
          </a:ln>
        </p:spPr>
      </p:pic>
      <p:sp>
        <p:nvSpPr>
          <p:cNvPr id="9" name="Rechthoek 8"/>
          <p:cNvSpPr/>
          <p:nvPr/>
        </p:nvSpPr>
        <p:spPr>
          <a:xfrm>
            <a:off x="6350244" y="3658520"/>
            <a:ext cx="1573751" cy="345144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908761"/>
            <a:ext cx="9144000" cy="324639"/>
          </a:xfrm>
          <a:prstGeom prst="rect">
            <a:avLst/>
          </a:prstGeom>
          <a:ln w="57150" cmpd="sng">
            <a:noFill/>
          </a:ln>
        </p:spPr>
      </p:pic>
      <p:cxnSp>
        <p:nvCxnSpPr>
          <p:cNvPr id="11" name="Rechte verbindingslijn met pijl 10"/>
          <p:cNvCxnSpPr>
            <a:stCxn id="9" idx="2"/>
            <a:endCxn id="6" idx="2"/>
          </p:cNvCxnSpPr>
          <p:nvPr/>
        </p:nvCxnSpPr>
        <p:spPr>
          <a:xfrm flipH="1">
            <a:off x="4572000" y="4003664"/>
            <a:ext cx="2565120" cy="2229736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233400"/>
            <a:ext cx="4472778" cy="332137"/>
          </a:xfrm>
          <a:prstGeom prst="rect">
            <a:avLst/>
          </a:prstGeom>
          <a:ln w="57150" cmpd="sng"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97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diagrammen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" y="1371600"/>
            <a:ext cx="50419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8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diagrammen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" y="1371600"/>
            <a:ext cx="5041900" cy="4025900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3865363" y="2457421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6"/>
          </p:cNvCxnSpPr>
          <p:nvPr/>
        </p:nvCxnSpPr>
        <p:spPr>
          <a:xfrm>
            <a:off x="4748875" y="2761148"/>
            <a:ext cx="621219" cy="51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370094" y="2926816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stijging</a:t>
            </a:r>
            <a:r>
              <a:rPr lang="nl-NL" dirty="0" smtClean="0"/>
              <a:t>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81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diagrammen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" y="1371600"/>
            <a:ext cx="5041900" cy="4025900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3865363" y="2457421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6"/>
          </p:cNvCxnSpPr>
          <p:nvPr/>
        </p:nvCxnSpPr>
        <p:spPr>
          <a:xfrm>
            <a:off x="4748875" y="2761148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3134251" y="3217274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7" idx="6"/>
          </p:cNvCxnSpPr>
          <p:nvPr/>
        </p:nvCxnSpPr>
        <p:spPr>
          <a:xfrm>
            <a:off x="4017763" y="3521001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370094" y="2926816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stijging</a:t>
            </a:r>
            <a:r>
              <a:rPr lang="nl-NL" dirty="0" smtClean="0"/>
              <a:t> is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638982" y="3824727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daling </a:t>
            </a:r>
            <a:r>
              <a:rPr lang="nl-NL" dirty="0" smtClean="0"/>
              <a:t>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61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diagrammen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" y="1371600"/>
            <a:ext cx="5041900" cy="4025900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3865363" y="2457421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6"/>
          </p:cNvCxnSpPr>
          <p:nvPr/>
        </p:nvCxnSpPr>
        <p:spPr>
          <a:xfrm>
            <a:off x="4748875" y="2761148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3134251" y="3217274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7" idx="6"/>
          </p:cNvCxnSpPr>
          <p:nvPr/>
        </p:nvCxnSpPr>
        <p:spPr>
          <a:xfrm>
            <a:off x="4017763" y="3521001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370094" y="2926816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stijging</a:t>
            </a:r>
            <a:r>
              <a:rPr lang="nl-NL" dirty="0" smtClean="0"/>
              <a:t> is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638982" y="3824727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daling </a:t>
            </a:r>
            <a:r>
              <a:rPr lang="nl-NL" dirty="0" smtClean="0"/>
              <a:t>is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3023815" y="4819279"/>
            <a:ext cx="344573" cy="316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/>
          <p:cNvCxnSpPr>
            <a:stCxn id="11" idx="6"/>
          </p:cNvCxnSpPr>
          <p:nvPr/>
        </p:nvCxnSpPr>
        <p:spPr>
          <a:xfrm flipV="1">
            <a:off x="3368388" y="4194059"/>
            <a:ext cx="3451217" cy="78344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5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diagrammen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9" y="1371600"/>
            <a:ext cx="5041900" cy="4025900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3865363" y="2457421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4" idx="6"/>
          </p:cNvCxnSpPr>
          <p:nvPr/>
        </p:nvCxnSpPr>
        <p:spPr>
          <a:xfrm>
            <a:off x="4748875" y="2761148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3134251" y="3217274"/>
            <a:ext cx="883512" cy="607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7" idx="6"/>
          </p:cNvCxnSpPr>
          <p:nvPr/>
        </p:nvCxnSpPr>
        <p:spPr>
          <a:xfrm>
            <a:off x="4017763" y="3521001"/>
            <a:ext cx="621219" cy="51081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370094" y="2926816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stijging</a:t>
            </a:r>
            <a:r>
              <a:rPr lang="nl-NL" dirty="0" smtClean="0"/>
              <a:t> is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638982" y="3824727"/>
            <a:ext cx="33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Geeft aan dat er 15% </a:t>
            </a:r>
            <a:r>
              <a:rPr lang="nl-NL" b="1" u="sng" dirty="0" smtClean="0"/>
              <a:t>daling </a:t>
            </a:r>
            <a:r>
              <a:rPr lang="nl-NL" dirty="0" smtClean="0"/>
              <a:t>is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" y="535662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/>
              <a:t>Om de verschillende diagrammen te begrijpen moet je vooral goed lezen en kijken. De kleinste details zijn soms belangrijk om te snappen waar het diagram over gaat </a:t>
            </a:r>
            <a:endParaRPr lang="nl-NL" sz="3000" dirty="0"/>
          </a:p>
        </p:txBody>
      </p:sp>
      <p:sp>
        <p:nvSpPr>
          <p:cNvPr id="11" name="Ovaal 10"/>
          <p:cNvSpPr/>
          <p:nvPr/>
        </p:nvSpPr>
        <p:spPr>
          <a:xfrm>
            <a:off x="3023815" y="4819279"/>
            <a:ext cx="344573" cy="316453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/>
          <p:cNvCxnSpPr>
            <a:stCxn id="11" idx="6"/>
          </p:cNvCxnSpPr>
          <p:nvPr/>
        </p:nvCxnSpPr>
        <p:spPr>
          <a:xfrm flipV="1">
            <a:off x="3368388" y="4194059"/>
            <a:ext cx="3451217" cy="78344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01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98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3133902"/>
            <a:ext cx="3672095" cy="234698"/>
          </a:xfrm>
          <a:prstGeom prst="rect">
            <a:avLst/>
          </a:prstGeom>
          <a:solidFill>
            <a:srgbClr val="3366FF">
              <a:alpha val="15000"/>
            </a:srgbClr>
          </a:solidFill>
          <a:ln>
            <a:solidFill>
              <a:srgbClr val="3366FF">
                <a:alpha val="3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3672095" y="3271960"/>
            <a:ext cx="1642780" cy="483201"/>
          </a:xfrm>
          <a:prstGeom prst="straightConnector1">
            <a:avLst/>
          </a:prstGeom>
          <a:ln w="38100" cmpd="sng">
            <a:solidFill>
              <a:srgbClr val="3366FF">
                <a:alpha val="38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0" y="5449843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/>
                <a:cs typeface="Arial"/>
              </a:rPr>
              <a:t>De kleinste waarde (het laagste getal) is dus 15</a:t>
            </a: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3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3423828"/>
            <a:ext cx="3672095" cy="234698"/>
          </a:xfrm>
          <a:prstGeom prst="rect">
            <a:avLst/>
          </a:prstGeom>
          <a:solidFill>
            <a:srgbClr val="3366FF">
              <a:alpha val="15000"/>
            </a:srgbClr>
          </a:solidFill>
          <a:ln>
            <a:solidFill>
              <a:srgbClr val="3366FF">
                <a:alpha val="3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3672095" y="3548074"/>
            <a:ext cx="4707460" cy="207087"/>
          </a:xfrm>
          <a:prstGeom prst="straightConnector1">
            <a:avLst/>
          </a:prstGeom>
          <a:ln w="38100" cmpd="sng">
            <a:solidFill>
              <a:srgbClr val="3366FF">
                <a:alpha val="38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0" y="5449843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/>
                <a:cs typeface="Arial"/>
              </a:rPr>
              <a:t>De grootste waarde (het hoogste getal) is dus 45</a:t>
            </a: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07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3713754"/>
            <a:ext cx="3672095" cy="234698"/>
          </a:xfrm>
          <a:prstGeom prst="rect">
            <a:avLst/>
          </a:prstGeom>
          <a:solidFill>
            <a:srgbClr val="3366FF">
              <a:alpha val="15000"/>
            </a:srgbClr>
          </a:solidFill>
          <a:ln>
            <a:solidFill>
              <a:srgbClr val="3366FF">
                <a:alpha val="3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stCxn id="5" idx="3"/>
          </p:cNvCxnSpPr>
          <p:nvPr/>
        </p:nvCxnSpPr>
        <p:spPr>
          <a:xfrm flipV="1">
            <a:off x="3672095" y="3713754"/>
            <a:ext cx="3202730" cy="117349"/>
          </a:xfrm>
          <a:prstGeom prst="straightConnector1">
            <a:avLst/>
          </a:prstGeom>
          <a:ln w="38100" cmpd="sng">
            <a:solidFill>
              <a:srgbClr val="3366FF">
                <a:alpha val="38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1" y="5449843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/>
                <a:cs typeface="Arial"/>
              </a:rPr>
              <a:t>De mediaan is dus 30</a:t>
            </a: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21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4017486"/>
            <a:ext cx="3672095" cy="234698"/>
          </a:xfrm>
          <a:prstGeom prst="rect">
            <a:avLst/>
          </a:prstGeom>
          <a:solidFill>
            <a:srgbClr val="3366FF">
              <a:alpha val="15000"/>
            </a:srgbClr>
          </a:solidFill>
          <a:ln>
            <a:solidFill>
              <a:srgbClr val="3366FF">
                <a:alpha val="3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stCxn id="5" idx="3"/>
          </p:cNvCxnSpPr>
          <p:nvPr/>
        </p:nvCxnSpPr>
        <p:spPr>
          <a:xfrm flipV="1">
            <a:off x="3672095" y="3920829"/>
            <a:ext cx="2650535" cy="214006"/>
          </a:xfrm>
          <a:prstGeom prst="straightConnector1">
            <a:avLst/>
          </a:prstGeom>
          <a:ln w="38100" cmpd="sng">
            <a:solidFill>
              <a:srgbClr val="3366FF">
                <a:alpha val="38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0" y="5449843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/>
                <a:cs typeface="Arial"/>
              </a:rPr>
              <a:t>De mediaan van de eerste helft is dus 25</a:t>
            </a: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96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0" y="4307412"/>
            <a:ext cx="3672095" cy="234698"/>
          </a:xfrm>
          <a:prstGeom prst="rect">
            <a:avLst/>
          </a:prstGeom>
          <a:solidFill>
            <a:srgbClr val="3366FF">
              <a:alpha val="15000"/>
            </a:srgbClr>
          </a:solidFill>
          <a:ln>
            <a:solidFill>
              <a:srgbClr val="3366FF">
                <a:alpha val="38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stCxn id="5" idx="3"/>
          </p:cNvCxnSpPr>
          <p:nvPr/>
        </p:nvCxnSpPr>
        <p:spPr>
          <a:xfrm flipV="1">
            <a:off x="3672095" y="3851801"/>
            <a:ext cx="4238095" cy="572960"/>
          </a:xfrm>
          <a:prstGeom prst="straightConnector1">
            <a:avLst/>
          </a:prstGeom>
          <a:ln w="38100" cmpd="sng">
            <a:solidFill>
              <a:srgbClr val="3366FF">
                <a:alpha val="38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0" y="5449843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/>
                <a:cs typeface="Arial"/>
              </a:rPr>
              <a:t>De mediaan van de tweede helft is dus 40</a:t>
            </a: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5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7217"/>
            <a:ext cx="9144000" cy="615358"/>
          </a:xfrm>
          <a:prstGeom prst="rect">
            <a:avLst/>
          </a:prstGeom>
          <a:ln w="57150" cmpd="sng"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79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Boxplot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253335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7217"/>
            <a:ext cx="9144000" cy="615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3704"/>
            <a:ext cx="9144000" cy="345057"/>
          </a:xfrm>
          <a:prstGeom prst="rect">
            <a:avLst/>
          </a:prstGeom>
          <a:ln w="57150" cmpd="sng">
            <a:solidFill>
              <a:srgbClr val="3366FF"/>
            </a:solidFill>
          </a:ln>
        </p:spPr>
      </p:pic>
      <p:sp>
        <p:nvSpPr>
          <p:cNvPr id="9" name="Rechthoek 8"/>
          <p:cNvSpPr/>
          <p:nvPr/>
        </p:nvSpPr>
        <p:spPr>
          <a:xfrm>
            <a:off x="5314875" y="3658520"/>
            <a:ext cx="1049170" cy="345144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met pijl 10"/>
          <p:cNvCxnSpPr>
            <a:stCxn id="9" idx="2"/>
          </p:cNvCxnSpPr>
          <p:nvPr/>
        </p:nvCxnSpPr>
        <p:spPr>
          <a:xfrm flipH="1">
            <a:off x="5314875" y="4003664"/>
            <a:ext cx="524585" cy="1560040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10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tpot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Inktpot.thmx</Template>
  <TotalTime>52</TotalTime>
  <Words>156</Words>
  <Application>Microsoft Macintosh PowerPoint</Application>
  <PresentationFormat>Diavoorstelling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Inktpot</vt:lpstr>
      <vt:lpstr>Boxplot …  en andere diagrammen</vt:lpstr>
      <vt:lpstr>Boxplot</vt:lpstr>
      <vt:lpstr>Boxplot</vt:lpstr>
      <vt:lpstr>Boxplot</vt:lpstr>
      <vt:lpstr>Boxplot</vt:lpstr>
      <vt:lpstr>Boxplot</vt:lpstr>
      <vt:lpstr>Boxplot</vt:lpstr>
      <vt:lpstr>Boxplot</vt:lpstr>
      <vt:lpstr>Boxplot</vt:lpstr>
      <vt:lpstr>Boxplot</vt:lpstr>
      <vt:lpstr>Boxplot</vt:lpstr>
      <vt:lpstr>Andere diagrammen</vt:lpstr>
      <vt:lpstr>Andere diagrammen</vt:lpstr>
      <vt:lpstr>Andere diagrammen</vt:lpstr>
      <vt:lpstr>Andere diagrammen</vt:lpstr>
      <vt:lpstr>Andere diagrammen</vt:lpstr>
    </vt:vector>
  </TitlesOfParts>
  <Company>RoncalliMAVO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Boxplot</dc:title>
  <dc:creator>Alfred Heijden</dc:creator>
  <cp:lastModifiedBy>Docent</cp:lastModifiedBy>
  <cp:revision>13</cp:revision>
  <dcterms:created xsi:type="dcterms:W3CDTF">2013-12-03T20:49:37Z</dcterms:created>
  <dcterms:modified xsi:type="dcterms:W3CDTF">2013-12-03T20:52:17Z</dcterms:modified>
</cp:coreProperties>
</file>