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nl-NL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Klik om de 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Klik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Titelstijl van model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Klik om de tekststijl van het model te bewerken</a:t>
            </a:r>
          </a:p>
          <a:p>
            <a:pPr lvl="1"/>
            <a:r>
              <a:rPr lang="en-US" smtClean="0"/>
              <a:t>Tweede niveau</a:t>
            </a:r>
          </a:p>
          <a:p>
            <a:pPr lvl="2"/>
            <a:r>
              <a:rPr lang="en-US" smtClean="0"/>
              <a:t>Derde niveau</a:t>
            </a:r>
          </a:p>
          <a:p>
            <a:pPr lvl="3"/>
            <a:r>
              <a:rPr lang="en-US" smtClean="0"/>
              <a:t>Vierde niveau</a:t>
            </a:r>
          </a:p>
          <a:p>
            <a:pPr lvl="4"/>
            <a:r>
              <a:rPr lang="en-US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93EEC27-0D8C-7D42-85E8-C732A18C741B}" type="datetimeFigureOut">
              <a:rPr lang="nl-NL" smtClean="0"/>
              <a:pPr/>
              <a:t>26-3-2014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8F77BC-4267-6E44-B36F-5C597CB90F54}" type="slidenum">
              <a:rPr lang="nl-NL" smtClean="0"/>
              <a:pPr/>
              <a:t>‹nr.›</a:t>
            </a:fld>
            <a:endParaRPr 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rgbClr val="FF0000"/>
                </a:solidFill>
              </a:rPr>
              <a:t>Heel kleine getallen</a:t>
            </a:r>
            <a:endParaRPr lang="nl-NL" dirty="0"/>
          </a:p>
        </p:txBody>
      </p:sp>
      <p:sp>
        <p:nvSpPr>
          <p:cNvPr id="3" name="Sub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657841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In de wetenschappelijke notatie worden ook vaak heel erg kleine getallen gebruikt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457200" y="2190143"/>
            <a:ext cx="8229600" cy="3936020"/>
          </a:xfrm>
        </p:spPr>
        <p:txBody>
          <a:bodyPr/>
          <a:lstStyle/>
          <a:p>
            <a:r>
              <a:rPr lang="nl-NL" dirty="0" smtClean="0"/>
              <a:t>Bv reken eens uit  0,04</a:t>
            </a:r>
            <a:r>
              <a:rPr lang="nl-NL" baseline="30000" dirty="0" smtClean="0"/>
              <a:t>35</a:t>
            </a:r>
            <a:endParaRPr lang="nl-NL" dirty="0" smtClean="0"/>
          </a:p>
          <a:p>
            <a:r>
              <a:rPr lang="nl-NL" dirty="0" smtClean="0"/>
              <a:t>Als je het antwoord op de normale manier wil opschrijven past het niet op de display van je rekenmachine….</a:t>
            </a:r>
          </a:p>
          <a:p>
            <a:r>
              <a:rPr lang="nl-NL" dirty="0" smtClean="0"/>
              <a:t>Je ziet: 1,18059621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-49 </a:t>
            </a:r>
            <a:r>
              <a:rPr lang="nl-NL" dirty="0" smtClean="0"/>
              <a:t>als antwoord</a:t>
            </a:r>
            <a:endParaRPr lang="nl-NL" baseline="30000" dirty="0" smtClean="0"/>
          </a:p>
          <a:p>
            <a:r>
              <a:rPr lang="nl-NL" dirty="0" smtClean="0"/>
              <a:t>Dit is een heel erg klein getal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1,18059621 </a:t>
            </a:r>
            <a:r>
              <a:rPr lang="nl-NL" dirty="0" err="1" smtClean="0"/>
              <a:t>x</a:t>
            </a:r>
            <a:r>
              <a:rPr lang="nl-NL" dirty="0" smtClean="0"/>
              <a:t> 10</a:t>
            </a:r>
            <a:r>
              <a:rPr lang="nl-NL" baseline="30000" dirty="0" smtClean="0"/>
              <a:t>-49 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Je ziet: de exponent bij de 10 is een </a:t>
            </a:r>
            <a:r>
              <a:rPr lang="nl-NL" u="sng" dirty="0" smtClean="0">
                <a:solidFill>
                  <a:srgbClr val="FF0000"/>
                </a:solidFill>
              </a:rPr>
              <a:t>negatief</a:t>
            </a:r>
            <a:r>
              <a:rPr lang="nl-NL" dirty="0" smtClean="0"/>
              <a:t> getal</a:t>
            </a:r>
          </a:p>
          <a:p>
            <a:r>
              <a:rPr lang="nl-NL" dirty="0" smtClean="0"/>
              <a:t>Daaraan kun je zien dat het om een heel erg klein getal gaat…..</a:t>
            </a:r>
          </a:p>
          <a:p>
            <a:r>
              <a:rPr lang="nl-NL" dirty="0" smtClean="0"/>
              <a:t>Ook een heel erg klein getal moet je in de wetenschappelijke notatie kunnen zetten.</a:t>
            </a:r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Hoe doe je dat?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bv   </a:t>
            </a:r>
            <a:r>
              <a:rPr lang="nl-NL" sz="4600" dirty="0" smtClean="0"/>
              <a:t>0,00000003567</a:t>
            </a:r>
            <a:r>
              <a:rPr lang="nl-NL" dirty="0" smtClean="0"/>
              <a:t>  is een erg klein getal</a:t>
            </a:r>
          </a:p>
          <a:p>
            <a:r>
              <a:rPr lang="nl-NL" dirty="0" smtClean="0"/>
              <a:t>In de wetenschappelijke notatie (met het eerste getal afgerond op 2 decimalen) ziet dat er zo uit:</a:t>
            </a:r>
          </a:p>
          <a:p>
            <a:r>
              <a:rPr lang="nl-NL" sz="4900" dirty="0" smtClean="0"/>
              <a:t>3,6 </a:t>
            </a:r>
            <a:r>
              <a:rPr lang="nl-NL" sz="4900" dirty="0" err="1" smtClean="0"/>
              <a:t>x</a:t>
            </a:r>
            <a:r>
              <a:rPr lang="nl-NL" sz="4900" dirty="0" smtClean="0"/>
              <a:t> 10</a:t>
            </a:r>
            <a:r>
              <a:rPr lang="nl-NL" sz="4900" baseline="30000" dirty="0" smtClean="0"/>
              <a:t>-8</a:t>
            </a:r>
            <a:endParaRPr lang="nl-NL" sz="4900" dirty="0" smtClean="0"/>
          </a:p>
          <a:p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0,00000003567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l-NL" dirty="0" smtClean="0"/>
              <a:t>Weer geldt: de komma komt achter het eerste cijfertje (geen nul)</a:t>
            </a:r>
          </a:p>
          <a:p>
            <a:r>
              <a:rPr lang="nl-NL" dirty="0" smtClean="0"/>
              <a:t>Het eerste getal rond ik af op 1 decimaal</a:t>
            </a:r>
          </a:p>
          <a:p>
            <a:r>
              <a:rPr lang="nl-NL" dirty="0" smtClean="0"/>
              <a:t>Dus: 3,6</a:t>
            </a:r>
          </a:p>
          <a:p>
            <a:r>
              <a:rPr lang="nl-NL" dirty="0" smtClean="0"/>
              <a:t>Dan ga ik kijken hoeveel plekken de komma opgeschoven is </a:t>
            </a:r>
          </a:p>
          <a:p>
            <a:r>
              <a:rPr lang="nl-NL" dirty="0" smtClean="0"/>
              <a:t>Hier is dat 8 plekken naar rechts</a:t>
            </a:r>
          </a:p>
          <a:p>
            <a:r>
              <a:rPr lang="nl-NL" dirty="0" smtClean="0"/>
              <a:t>Het is een klein getal, dus </a:t>
            </a:r>
            <a:r>
              <a:rPr lang="nl-NL" sz="3900" dirty="0" err="1" smtClean="0">
                <a:solidFill>
                  <a:srgbClr val="FF0000"/>
                </a:solidFill>
              </a:rPr>
              <a:t>x</a:t>
            </a:r>
            <a:r>
              <a:rPr lang="nl-NL" sz="3900" dirty="0" smtClean="0">
                <a:solidFill>
                  <a:srgbClr val="FF0000"/>
                </a:solidFill>
              </a:rPr>
              <a:t> 10</a:t>
            </a:r>
            <a:r>
              <a:rPr lang="nl-NL" sz="3900" baseline="30000" dirty="0" smtClean="0">
                <a:solidFill>
                  <a:srgbClr val="FF0000"/>
                </a:solidFill>
              </a:rPr>
              <a:t>-8</a:t>
            </a:r>
          </a:p>
          <a:p>
            <a:r>
              <a:rPr lang="nl-NL" sz="3900" dirty="0" smtClean="0">
                <a:solidFill>
                  <a:srgbClr val="FF0000"/>
                </a:solidFill>
              </a:rPr>
              <a:t>Antwoord: 3,6 </a:t>
            </a:r>
            <a:r>
              <a:rPr lang="nl-NL" sz="3900" dirty="0" err="1" smtClean="0">
                <a:solidFill>
                  <a:srgbClr val="FF0000"/>
                </a:solidFill>
              </a:rPr>
              <a:t>x</a:t>
            </a:r>
            <a:r>
              <a:rPr lang="nl-NL" sz="3900" dirty="0" smtClean="0">
                <a:solidFill>
                  <a:srgbClr val="FF0000"/>
                </a:solidFill>
              </a:rPr>
              <a:t> 10</a:t>
            </a:r>
            <a:r>
              <a:rPr lang="nl-NL" sz="3900" baseline="30000" dirty="0" smtClean="0">
                <a:solidFill>
                  <a:srgbClr val="FF0000"/>
                </a:solidFill>
              </a:rPr>
              <a:t>-8</a:t>
            </a:r>
            <a:endParaRPr lang="nl-NL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-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192</Words>
  <Application>Microsoft Office PowerPoint</Application>
  <PresentationFormat>Diavoorstelling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6" baseType="lpstr">
      <vt:lpstr>Office-thema</vt:lpstr>
      <vt:lpstr>Heel kleine getallen</vt:lpstr>
      <vt:lpstr>In de wetenschappelijke notatie worden ook vaak heel erg kleine getallen gebruikt</vt:lpstr>
      <vt:lpstr>1,18059621 x 10-49 </vt:lpstr>
      <vt:lpstr>Hoe doe je dat?</vt:lpstr>
      <vt:lpstr>0,00000003567</vt:lpstr>
    </vt:vector>
  </TitlesOfParts>
  <Company>RoncalliMAVO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Heel kleine getallen</dc:title>
  <dc:creator>Docent</dc:creator>
  <cp:lastModifiedBy>jverschuur</cp:lastModifiedBy>
  <cp:revision>1</cp:revision>
  <dcterms:created xsi:type="dcterms:W3CDTF">2014-03-26T14:41:25Z</dcterms:created>
  <dcterms:modified xsi:type="dcterms:W3CDTF">2014-03-26T15:05:55Z</dcterms:modified>
</cp:coreProperties>
</file>